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6" r:id="rId3"/>
    <p:sldId id="294" r:id="rId4"/>
    <p:sldId id="295" r:id="rId5"/>
    <p:sldId id="292" r:id="rId6"/>
    <p:sldId id="289" r:id="rId7"/>
    <p:sldId id="288" r:id="rId8"/>
    <p:sldId id="290" r:id="rId9"/>
    <p:sldId id="287" r:id="rId10"/>
    <p:sldId id="291" r:id="rId11"/>
    <p:sldId id="278" r:id="rId12"/>
    <p:sldId id="258" r:id="rId13"/>
    <p:sldId id="283" r:id="rId14"/>
    <p:sldId id="277" r:id="rId15"/>
    <p:sldId id="259" r:id="rId16"/>
    <p:sldId id="279" r:id="rId17"/>
    <p:sldId id="280" r:id="rId18"/>
    <p:sldId id="293" r:id="rId19"/>
    <p:sldId id="271" r:id="rId20"/>
    <p:sldId id="272" r:id="rId21"/>
  </p:sldIdLst>
  <p:sldSz cx="6858000" cy="9144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hous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709991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HOUSE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arde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GARDEN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Image result for chair clipart"/>
          <p:cNvSpPr>
            <a:spLocks noChangeAspect="1" noChangeArrowheads="1"/>
          </p:cNvSpPr>
          <p:nvPr/>
        </p:nvSpPr>
        <p:spPr bwMode="auto">
          <a:xfrm>
            <a:off x="155575" y="-1447800"/>
            <a:ext cx="2043113" cy="301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196" name="AutoShape 4" descr="Image result for chair clipart"/>
          <p:cNvSpPr>
            <a:spLocks noChangeAspect="1" noChangeArrowheads="1"/>
          </p:cNvSpPr>
          <p:nvPr/>
        </p:nvSpPr>
        <p:spPr bwMode="auto">
          <a:xfrm>
            <a:off x="155575" y="-1447800"/>
            <a:ext cx="2682875" cy="301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8" name="Picture 6" descr="Image result for chai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817966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CHAIR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7800"/>
            <a:ext cx="3452813" cy="301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8676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706226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ARMCHAIR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urnitur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98406" cy="514806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7389674"/>
            <a:ext cx="6858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     SOFA 		</a:t>
            </a:r>
          </a:p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COUCH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wardrob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WARDROBE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01915" cy="507605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BED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Image result for table clipart"/>
          <p:cNvSpPr>
            <a:spLocks noChangeAspect="1" noChangeArrowheads="1"/>
          </p:cNvSpPr>
          <p:nvPr/>
        </p:nvSpPr>
        <p:spPr bwMode="auto">
          <a:xfrm>
            <a:off x="155575" y="-1447800"/>
            <a:ext cx="4948238" cy="301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172" name="AutoShape 4" descr="Image result for table clipart"/>
          <p:cNvSpPr>
            <a:spLocks noChangeAspect="1" noChangeArrowheads="1"/>
          </p:cNvSpPr>
          <p:nvPr/>
        </p:nvSpPr>
        <p:spPr bwMode="auto">
          <a:xfrm>
            <a:off x="155575" y="-1447800"/>
            <a:ext cx="4024313" cy="301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6" name="Picture 8" descr="Image result for coffee tabl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5778" cy="529208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TABLE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Image result for bookcase clipart"/>
          <p:cNvSpPr>
            <a:spLocks noChangeAspect="1" noChangeArrowheads="1"/>
          </p:cNvSpPr>
          <p:nvPr/>
        </p:nvSpPr>
        <p:spPr bwMode="auto">
          <a:xfrm>
            <a:off x="155575" y="-936625"/>
            <a:ext cx="2597150" cy="19573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148" name="AutoShape 4" descr="Image result for bookcase clipart"/>
          <p:cNvSpPr>
            <a:spLocks noChangeAspect="1" noChangeArrowheads="1"/>
          </p:cNvSpPr>
          <p:nvPr/>
        </p:nvSpPr>
        <p:spPr bwMode="auto">
          <a:xfrm>
            <a:off x="155575" y="-1447800"/>
            <a:ext cx="3273425" cy="301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50" name="Picture 6" descr="Image result for bookcas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0"/>
            <a:ext cx="6021288" cy="7782617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BOOKCASE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furnitur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7354803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DESK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night tabl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0"/>
            <a:ext cx="3996824" cy="687625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7389674"/>
            <a:ext cx="6858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BEDSIDE TABLE	NIGHT TABLE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 result for block of flats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7588933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BLOCK OF FLATS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cupboard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CUPBOARDS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Image result for doo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784" y="0"/>
            <a:ext cx="3429000" cy="630087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DOOR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e result for window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917439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WINDOW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Image result for garage clipart"/>
          <p:cNvSpPr>
            <a:spLocks noChangeAspect="1" noChangeArrowheads="1"/>
          </p:cNvSpPr>
          <p:nvPr/>
        </p:nvSpPr>
        <p:spPr bwMode="auto">
          <a:xfrm>
            <a:off x="155575" y="-936625"/>
            <a:ext cx="3248025" cy="1965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44" name="AutoShape 4" descr="Image result for garage clipart"/>
          <p:cNvSpPr>
            <a:spLocks noChangeAspect="1" noChangeArrowheads="1"/>
          </p:cNvSpPr>
          <p:nvPr/>
        </p:nvSpPr>
        <p:spPr bwMode="auto">
          <a:xfrm>
            <a:off x="155575" y="-525463"/>
            <a:ext cx="1538288" cy="1101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48" name="Picture 8" descr="Image result for sitting room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5898" cy="4860032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7389674"/>
            <a:ext cx="6858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SITTING ROOM LIVING ROOM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DINING ROOM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  <p:pic>
        <p:nvPicPr>
          <p:cNvPr id="47106" name="Picture 2" descr="Image result for DINING ROOM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8602" cy="5148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urnitur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45976" cy="486003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BEDROOM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 descr="Image result for bathroom clipart"/>
          <p:cNvSpPr>
            <a:spLocks noChangeAspect="1" noChangeArrowheads="1"/>
          </p:cNvSpPr>
          <p:nvPr/>
        </p:nvSpPr>
        <p:spPr bwMode="auto">
          <a:xfrm>
            <a:off x="155575" y="-1227138"/>
            <a:ext cx="2127250" cy="25638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60" name="Picture 12" descr="Image result for bathroom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1800"/>
            <a:ext cx="2837540" cy="3419872"/>
          </a:xfrm>
          <a:prstGeom prst="rect">
            <a:avLst/>
          </a:prstGeom>
          <a:noFill/>
        </p:spPr>
      </p:pic>
      <p:pic>
        <p:nvPicPr>
          <p:cNvPr id="2062" name="Picture 14" descr="Image result for mirror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0"/>
            <a:ext cx="2016125" cy="2657476"/>
          </a:xfrm>
          <a:prstGeom prst="rect">
            <a:avLst/>
          </a:prstGeom>
          <a:noFill/>
        </p:spPr>
      </p:pic>
      <p:pic>
        <p:nvPicPr>
          <p:cNvPr id="2064" name="Picture 16" descr="Image result for bathtub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8862" y="4427984"/>
            <a:ext cx="4529138" cy="301625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BATHROOM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  <p:sp>
        <p:nvSpPr>
          <p:cNvPr id="46084" name="AutoShape 4" descr="Image result for toilet clipart"/>
          <p:cNvSpPr>
            <a:spLocks noChangeAspect="1" noChangeArrowheads="1"/>
          </p:cNvSpPr>
          <p:nvPr/>
        </p:nvSpPr>
        <p:spPr bwMode="auto">
          <a:xfrm>
            <a:off x="155575" y="-922338"/>
            <a:ext cx="1922463" cy="19224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6086" name="AutoShape 6" descr="Image result for toilet clipart"/>
          <p:cNvSpPr>
            <a:spLocks noChangeAspect="1" noChangeArrowheads="1"/>
          </p:cNvSpPr>
          <p:nvPr/>
        </p:nvSpPr>
        <p:spPr bwMode="auto">
          <a:xfrm>
            <a:off x="155575" y="-922338"/>
            <a:ext cx="1922463" cy="19224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6088" name="Picture 8" descr="Image result for toilet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8400" y="0"/>
            <a:ext cx="1879600" cy="301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urnitur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1851" cy="529208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8220670"/>
            <a:ext cx="685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latin typeface="Comic Sans MS" pitchFamily="66" charset="0"/>
              </a:rPr>
              <a:t>KITCHEN</a:t>
            </a:r>
            <a:endParaRPr lang="el-GR" sz="5400" b="0" cap="none" spc="0" dirty="0">
              <a:ln w="10160">
                <a:solidFill>
                  <a:schemeClr val="accent1"/>
                </a:solidFill>
                <a:prstDash val="solid"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28</Words>
  <Application>Microsoft Office PowerPoint</Application>
  <PresentationFormat>Προβολή στην οθόνη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Εύα</dc:creator>
  <cp:lastModifiedBy>Εύα</cp:lastModifiedBy>
  <cp:revision>43</cp:revision>
  <dcterms:created xsi:type="dcterms:W3CDTF">2018-05-07T14:35:58Z</dcterms:created>
  <dcterms:modified xsi:type="dcterms:W3CDTF">2020-03-22T14:11:31Z</dcterms:modified>
</cp:coreProperties>
</file>