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90" r:id="rId11"/>
    <p:sldId id="289" r:id="rId12"/>
    <p:sldId id="259" r:id="rId13"/>
    <p:sldId id="260" r:id="rId14"/>
    <p:sldId id="258" r:id="rId15"/>
    <p:sldId id="257" r:id="rId16"/>
    <p:sldId id="270" r:id="rId17"/>
    <p:sldId id="275" r:id="rId18"/>
    <p:sldId id="271" r:id="rId19"/>
    <p:sldId id="288" r:id="rId20"/>
    <p:sldId id="279" r:id="rId21"/>
    <p:sldId id="272" r:id="rId22"/>
    <p:sldId id="273" r:id="rId23"/>
    <p:sldId id="274" r:id="rId24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ody drawings 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0"/>
            <a:ext cx="4320480" cy="820070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t</a:t>
            </a:r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itchFamily="66" charset="0"/>
              </a:rPr>
              <a:t>he human BODY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Image result for neck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2786063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0" name="Picture 4" descr="Image result for neck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457341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556792" y="3491880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NECK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shoulders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535"/>
            <a:ext cx="6858000" cy="545196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052736" y="0"/>
            <a:ext cx="5040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SHOULDERS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arm drawi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Image result for arm drawi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Image result for arm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906029" cy="626469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an ARM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and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5616"/>
            <a:ext cx="6858001" cy="574313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HAND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inger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0"/>
            <a:ext cx="5328592" cy="903957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465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FINGER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-243408" y="5868144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FINGERS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eg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0"/>
            <a:ext cx="5544616" cy="901949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84984" y="1259632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KNEE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3419872"/>
            <a:ext cx="4365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LEG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7236296"/>
            <a:ext cx="3933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</a:t>
            </a:r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 FOOT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knee clipart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543"/>
            <a:ext cx="6858000" cy="721137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700808" y="0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KNEE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age result for foot clipart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9160" cy="4475763"/>
          </a:xfrm>
          <a:prstGeom prst="rect">
            <a:avLst/>
          </a:prstGeom>
          <a:noFill/>
        </p:spPr>
      </p:pic>
      <p:pic>
        <p:nvPicPr>
          <p:cNvPr id="31750" name="Picture 6" descr="Image result for feet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9992"/>
            <a:ext cx="6815216" cy="367240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284984" y="2339752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FOOT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844824" y="8128337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FEET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Image result for toe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635309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628800" y="323528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TOES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556792" y="2843808"/>
            <a:ext cx="3573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FEET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ankle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-1"/>
            <a:ext cx="6048672" cy="583374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1403648"/>
            <a:ext cx="4221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an ANKLE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head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552"/>
            <a:ext cx="6891068" cy="844711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itchFamily="66" charset="0"/>
              </a:rPr>
              <a:t>HEAD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hair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5616"/>
            <a:ext cx="6837388" cy="511256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itchFamily="66" charset="0"/>
              </a:rPr>
              <a:t>HAIR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eye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3805549"/>
          </a:xfrm>
          <a:prstGeom prst="rect">
            <a:avLst/>
          </a:prstGeom>
          <a:noFill/>
        </p:spPr>
      </p:pic>
      <p:pic>
        <p:nvPicPr>
          <p:cNvPr id="19460" name="Picture 4" descr="Image result for eyes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6056"/>
            <a:ext cx="6901252" cy="266429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itchFamily="66" charset="0"/>
              </a:rPr>
              <a:t>EYES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3275856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an EYE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Image result for nose drawing"/>
          <p:cNvSpPr>
            <a:spLocks noChangeAspect="1" noChangeArrowheads="1"/>
          </p:cNvSpPr>
          <p:nvPr/>
        </p:nvSpPr>
        <p:spPr bwMode="auto">
          <a:xfrm>
            <a:off x="155575" y="-1447800"/>
            <a:ext cx="2230438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2" name="Picture 4" descr="Image result for face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FACE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ear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0"/>
            <a:ext cx="2978588" cy="413995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3419872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an EAR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itchFamily="66" charset="0"/>
              </a:rPr>
              <a:t>EARS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pic>
        <p:nvPicPr>
          <p:cNvPr id="5" name="Picture 2" descr="Image result for ear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016" y="4716016"/>
            <a:ext cx="2538585" cy="3528392"/>
          </a:xfrm>
          <a:prstGeom prst="rect">
            <a:avLst/>
          </a:prstGeom>
          <a:noFill/>
          <a:scene3d>
            <a:camera prst="orthographicFront">
              <a:rot lat="0" lon="12000000" rev="0"/>
            </a:camera>
            <a:lightRig rig="threePt" dir="t"/>
          </a:scene3d>
        </p:spPr>
      </p:pic>
      <p:pic>
        <p:nvPicPr>
          <p:cNvPr id="6" name="Picture 2" descr="Image result for ears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4716016"/>
            <a:ext cx="2520280" cy="3502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Image result for mouth drawi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56" name="Picture 4" descr="Image result for mouth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1475" cy="439248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3707904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MOUTH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mouth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1640"/>
            <a:ext cx="6858000" cy="474419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436096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LIPS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ooth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67825" cy="3923928"/>
          </a:xfrm>
          <a:prstGeom prst="rect">
            <a:avLst/>
          </a:prstGeom>
          <a:noFill/>
        </p:spPr>
      </p:pic>
      <p:pic>
        <p:nvPicPr>
          <p:cNvPr id="25604" name="Picture 4" descr="Image result for teeth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355975"/>
            <a:ext cx="6858001" cy="3427243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492896" y="1619672"/>
            <a:ext cx="4365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a TOOTH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8128337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mic Sans MS" pitchFamily="66" charset="0"/>
              </a:rPr>
              <a:t>TEETH</a:t>
            </a:r>
            <a:endParaRPr lang="el-GR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Office PowerPoint</Application>
  <PresentationFormat>Προβολή στην οθόνη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Εύα</dc:creator>
  <cp:lastModifiedBy>Εύα</cp:lastModifiedBy>
  <cp:revision>38</cp:revision>
  <dcterms:created xsi:type="dcterms:W3CDTF">2018-04-18T16:38:07Z</dcterms:created>
  <dcterms:modified xsi:type="dcterms:W3CDTF">2018-04-19T15:27:43Z</dcterms:modified>
</cp:coreProperties>
</file>