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Image result for eyes and ears and a mouth and a n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004" y="3635896"/>
            <a:ext cx="3808649" cy="2389883"/>
          </a:xfrm>
          <a:prstGeom prst="rect">
            <a:avLst/>
          </a:prstGeom>
          <a:noFill/>
        </p:spPr>
      </p:pic>
      <p:pic>
        <p:nvPicPr>
          <p:cNvPr id="12" name="Picture 6" descr="Image result for head shoulders knees and to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44208"/>
            <a:ext cx="6802165" cy="2388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- TextBox"/>
          <p:cNvSpPr txBox="1"/>
          <p:nvPr/>
        </p:nvSpPr>
        <p:spPr>
          <a:xfrm>
            <a:off x="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>
                <a:latin typeface="Comic Sans MS" pitchFamily="66" charset="0"/>
              </a:rPr>
              <a:t> song: 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“head, shoulders, knees and toes”</a:t>
            </a:r>
          </a:p>
        </p:txBody>
      </p:sp>
      <p:pic>
        <p:nvPicPr>
          <p:cNvPr id="2054" name="Picture 6" descr="Image result for head shoulders knees and to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75656"/>
            <a:ext cx="6802165" cy="2388617"/>
          </a:xfrm>
          <a:prstGeom prst="rect">
            <a:avLst/>
          </a:prstGeom>
          <a:noFill/>
        </p:spPr>
      </p:pic>
      <p:sp>
        <p:nvSpPr>
          <p:cNvPr id="10" name="9 - TextBox"/>
          <p:cNvSpPr txBox="1"/>
          <p:nvPr/>
        </p:nvSpPr>
        <p:spPr>
          <a:xfrm>
            <a:off x="0" y="5868144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e</a:t>
            </a:r>
            <a:r>
              <a:rPr lang="en-US" sz="2800" dirty="0" smtClean="0">
                <a:latin typeface="Comic Sans MS" pitchFamily="66" charset="0"/>
              </a:rPr>
              <a:t>yes and ears and a mouth and a nose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0" y="86207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mic Sans MS" pitchFamily="66" charset="0"/>
              </a:rPr>
              <a:t>head      shoulders    knees     and   toes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0" y="1187624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Comic Sans MS" pitchFamily="66" charset="0"/>
              </a:rPr>
              <a:t>head      shoulders    knees     and   toes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ody cartoon robot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611560"/>
            <a:ext cx="3816424" cy="9412055"/>
          </a:xfrm>
          <a:prstGeom prst="rect">
            <a:avLst/>
          </a:prstGeom>
          <a:noFill/>
        </p:spPr>
      </p:pic>
      <p:sp>
        <p:nvSpPr>
          <p:cNvPr id="2" name="1 - TextBox"/>
          <p:cNvSpPr txBox="1"/>
          <p:nvPr/>
        </p:nvSpPr>
        <p:spPr>
          <a:xfrm>
            <a:off x="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>
                <a:latin typeface="Comic Sans MS" pitchFamily="66" charset="0"/>
              </a:rPr>
              <a:t> song: 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“there’s  a head on the body”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3356992" y="1763688"/>
            <a:ext cx="350100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omic Sans MS" pitchFamily="66" charset="0"/>
              </a:rPr>
              <a:t>there’s  a </a:t>
            </a:r>
            <a:r>
              <a:rPr lang="en-US" b="1" dirty="0" smtClean="0">
                <a:latin typeface="Comic Sans MS" pitchFamily="66" charset="0"/>
              </a:rPr>
              <a:t>head</a:t>
            </a:r>
            <a:r>
              <a:rPr lang="en-US" dirty="0" smtClean="0">
                <a:latin typeface="Comic Sans MS" pitchFamily="66" charset="0"/>
              </a:rPr>
              <a:t> on the </a:t>
            </a:r>
            <a:r>
              <a:rPr lang="en-US" b="1" dirty="0" smtClean="0">
                <a:latin typeface="Comic Sans MS" pitchFamily="66" charset="0"/>
              </a:rPr>
              <a:t>body</a:t>
            </a:r>
            <a:r>
              <a:rPr lang="en-US" dirty="0" smtClean="0">
                <a:latin typeface="Comic Sans MS" pitchFamily="66" charset="0"/>
              </a:rPr>
              <a:t> (3)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y</a:t>
            </a:r>
            <a:r>
              <a:rPr lang="en-US" dirty="0" smtClean="0">
                <a:latin typeface="Comic Sans MS" pitchFamily="66" charset="0"/>
              </a:rPr>
              <a:t>eah yeah </a:t>
            </a:r>
            <a:r>
              <a:rPr lang="en-US" dirty="0" err="1" smtClean="0">
                <a:latin typeface="Comic Sans MS" pitchFamily="66" charset="0"/>
              </a:rPr>
              <a:t>yeah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here’s a </a:t>
            </a:r>
            <a:r>
              <a:rPr lang="en-US" b="1" dirty="0" smtClean="0">
                <a:latin typeface="Comic Sans MS" pitchFamily="66" charset="0"/>
              </a:rPr>
              <a:t>head</a:t>
            </a: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there’s  a </a:t>
            </a:r>
            <a:r>
              <a:rPr lang="en-US" b="1" dirty="0" smtClean="0">
                <a:latin typeface="Comic Sans MS" pitchFamily="66" charset="0"/>
              </a:rPr>
              <a:t>body</a:t>
            </a:r>
            <a:r>
              <a:rPr lang="en-US" dirty="0" smtClean="0">
                <a:latin typeface="Comic Sans MS" pitchFamily="66" charset="0"/>
              </a:rPr>
              <a:t> on </a:t>
            </a: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b="1" dirty="0" smtClean="0">
                <a:latin typeface="Comic Sans MS" pitchFamily="66" charset="0"/>
              </a:rPr>
              <a:t>leg </a:t>
            </a:r>
            <a:r>
              <a:rPr lang="en-US" dirty="0" smtClean="0">
                <a:latin typeface="Comic Sans MS" pitchFamily="66" charset="0"/>
              </a:rPr>
              <a:t>(3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yeah </a:t>
            </a:r>
            <a:r>
              <a:rPr lang="en-US" dirty="0" err="1" smtClean="0">
                <a:latin typeface="Comic Sans MS" pitchFamily="66" charset="0"/>
              </a:rPr>
              <a:t>yeah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yeah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there’s a </a:t>
            </a:r>
            <a:r>
              <a:rPr lang="en-US" b="1" dirty="0" smtClean="0">
                <a:latin typeface="Comic Sans MS" pitchFamily="66" charset="0"/>
              </a:rPr>
              <a:t>body</a:t>
            </a:r>
            <a:endParaRPr lang="en-US" b="1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there’s  a </a:t>
            </a:r>
            <a:r>
              <a:rPr lang="en-US" b="1" dirty="0" smtClean="0">
                <a:latin typeface="Comic Sans MS" pitchFamily="66" charset="0"/>
              </a:rPr>
              <a:t>leg</a:t>
            </a:r>
            <a:r>
              <a:rPr lang="en-US" dirty="0" smtClean="0">
                <a:latin typeface="Comic Sans MS" pitchFamily="66" charset="0"/>
              </a:rPr>
              <a:t> on </a:t>
            </a: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b="1" dirty="0" smtClean="0">
                <a:latin typeface="Comic Sans MS" pitchFamily="66" charset="0"/>
              </a:rPr>
              <a:t>foot </a:t>
            </a:r>
            <a:r>
              <a:rPr lang="en-US" dirty="0" smtClean="0">
                <a:latin typeface="Comic Sans MS" pitchFamily="66" charset="0"/>
              </a:rPr>
              <a:t>(3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yeah </a:t>
            </a:r>
            <a:r>
              <a:rPr lang="en-US" dirty="0" err="1" smtClean="0">
                <a:latin typeface="Comic Sans MS" pitchFamily="66" charset="0"/>
              </a:rPr>
              <a:t>yeah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yeah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there’s a </a:t>
            </a:r>
            <a:r>
              <a:rPr lang="en-US" b="1" dirty="0" smtClean="0">
                <a:latin typeface="Comic Sans MS" pitchFamily="66" charset="0"/>
              </a:rPr>
              <a:t>leg</a:t>
            </a:r>
            <a:endParaRPr lang="en-US" b="1" dirty="0" smtClean="0">
              <a:latin typeface="Comic Sans MS" pitchFamily="66" charset="0"/>
            </a:endParaRPr>
          </a:p>
          <a:p>
            <a:pPr algn="ctr"/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60648" y="111561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head</a:t>
            </a:r>
            <a:endParaRPr lang="el-GR" sz="4800" dirty="0">
              <a:latin typeface="Comic Sans MS" pitchFamily="66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628800" y="529208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body</a:t>
            </a:r>
            <a:endParaRPr lang="el-GR" sz="4800" dirty="0"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196752" y="745232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leg</a:t>
            </a:r>
            <a:endParaRPr lang="el-GR" sz="4800" dirty="0">
              <a:latin typeface="Comic Sans MS" pitchFamily="66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780928" y="8313003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foot</a:t>
            </a:r>
            <a:endParaRPr lang="el-GR" sz="4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head 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3608"/>
            <a:ext cx="1941940" cy="1440159"/>
          </a:xfrm>
          <a:prstGeom prst="rect">
            <a:avLst/>
          </a:prstGeom>
          <a:noFill/>
        </p:spPr>
      </p:pic>
      <p:pic>
        <p:nvPicPr>
          <p:cNvPr id="15364" name="Picture 4" descr="Image result for shoulders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800" y="1475656"/>
            <a:ext cx="1335284" cy="1559945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>
                <a:latin typeface="Comic Sans MS" pitchFamily="66" charset="0"/>
              </a:rPr>
              <a:t> song: 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“head and shoulders, baby”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2780928" y="971600"/>
            <a:ext cx="374441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omic Sans MS" pitchFamily="66" charset="0"/>
              </a:rPr>
              <a:t>head and shoulders, baby  1-2-3 (2)</a:t>
            </a:r>
            <a:r>
              <a:rPr lang="en-US" dirty="0" smtClean="0">
                <a:latin typeface="Comic Sans MS" pitchFamily="66" charset="0"/>
              </a:rPr>
              <a:t> head and </a:t>
            </a:r>
            <a:r>
              <a:rPr lang="en-US" dirty="0" smtClean="0">
                <a:latin typeface="Comic Sans MS" pitchFamily="66" charset="0"/>
              </a:rPr>
              <a:t>shoulders (</a:t>
            </a:r>
            <a:r>
              <a:rPr lang="en-US" dirty="0" smtClean="0">
                <a:latin typeface="Comic Sans MS" pitchFamily="66" charset="0"/>
              </a:rPr>
              <a:t>2)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head </a:t>
            </a:r>
            <a:r>
              <a:rPr lang="en-US" dirty="0" smtClean="0">
                <a:latin typeface="Comic Sans MS" pitchFamily="66" charset="0"/>
              </a:rPr>
              <a:t>and shoulders, baby  </a:t>
            </a:r>
            <a:r>
              <a:rPr lang="en-US" dirty="0" smtClean="0">
                <a:latin typeface="Comic Sans MS" pitchFamily="66" charset="0"/>
              </a:rPr>
              <a:t>1-2-3</a:t>
            </a: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nees and ankles, </a:t>
            </a:r>
            <a:r>
              <a:rPr lang="en-US" dirty="0" smtClean="0">
                <a:latin typeface="Comic Sans MS" pitchFamily="66" charset="0"/>
              </a:rPr>
              <a:t>baby  1-2-3 (2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knees 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 smtClean="0">
                <a:latin typeface="Comic Sans MS" pitchFamily="66" charset="0"/>
              </a:rPr>
              <a:t>ankles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(2)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knees </a:t>
            </a:r>
            <a:r>
              <a:rPr lang="en-US" dirty="0" smtClean="0">
                <a:latin typeface="Comic Sans MS" pitchFamily="66" charset="0"/>
              </a:rPr>
              <a:t>and ankles, baby  </a:t>
            </a:r>
            <a:r>
              <a:rPr lang="en-US" dirty="0" smtClean="0">
                <a:latin typeface="Comic Sans MS" pitchFamily="66" charset="0"/>
              </a:rPr>
              <a:t>1-2-3</a:t>
            </a: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turn around, baby  1-2-3 (2) 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turn around (2)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turn </a:t>
            </a:r>
            <a:r>
              <a:rPr lang="en-US" dirty="0" smtClean="0">
                <a:latin typeface="Comic Sans MS" pitchFamily="66" charset="0"/>
              </a:rPr>
              <a:t>around, baby  </a:t>
            </a:r>
            <a:r>
              <a:rPr lang="en-US" dirty="0" smtClean="0">
                <a:latin typeface="Comic Sans MS" pitchFamily="66" charset="0"/>
              </a:rPr>
              <a:t>1-2-3</a:t>
            </a: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endParaRPr lang="en-US" dirty="0" smtClean="0">
              <a:latin typeface="Comic Sans MS" pitchFamily="66" charset="0"/>
            </a:endParaRPr>
          </a:p>
          <a:p>
            <a:pPr algn="r"/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ow sit down, baby, 1-2-3 (2)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ow sit down (2)</a:t>
            </a:r>
          </a:p>
          <a:p>
            <a:pPr algn="r"/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ow sit down, baby 1-2-3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5366" name="Picture 6" descr="Image result for point at knees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6712" y="3203848"/>
            <a:ext cx="936104" cy="2413291"/>
          </a:xfrm>
          <a:prstGeom prst="rect">
            <a:avLst/>
          </a:prstGeom>
          <a:noFill/>
        </p:spPr>
      </p:pic>
      <p:pic>
        <p:nvPicPr>
          <p:cNvPr id="15368" name="Picture 8" descr="Image result for foot ankle 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0888" y="4572000"/>
            <a:ext cx="1008112" cy="1008112"/>
          </a:xfrm>
          <a:prstGeom prst="rect">
            <a:avLst/>
          </a:prstGeom>
          <a:noFill/>
        </p:spPr>
      </p:pic>
      <p:pic>
        <p:nvPicPr>
          <p:cNvPr id="10" name="Picture 8" descr="Image result for foot ankle 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44824" y="4283968"/>
            <a:ext cx="1008112" cy="1008112"/>
          </a:xfrm>
          <a:prstGeom prst="rect">
            <a:avLst/>
          </a:prstGeom>
          <a:noFill/>
        </p:spPr>
      </p:pic>
      <p:pic>
        <p:nvPicPr>
          <p:cNvPr id="15370" name="Picture 10" descr="Related 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696" y="5652120"/>
            <a:ext cx="2523464" cy="1680540"/>
          </a:xfrm>
          <a:prstGeom prst="rect">
            <a:avLst/>
          </a:prstGeom>
          <a:noFill/>
        </p:spPr>
      </p:pic>
      <p:pic>
        <p:nvPicPr>
          <p:cNvPr id="15372" name="Picture 12" descr="Image result for sit down clip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68760" y="7299176"/>
            <a:ext cx="1844824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186</Words>
  <Application>Microsoft Office PowerPoint</Application>
  <PresentationFormat>Προβολή στην οθόνη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Εύα</dc:creator>
  <cp:lastModifiedBy>Εύα</cp:lastModifiedBy>
  <cp:revision>12</cp:revision>
  <dcterms:created xsi:type="dcterms:W3CDTF">2018-06-05T15:25:42Z</dcterms:created>
  <dcterms:modified xsi:type="dcterms:W3CDTF">2018-06-05T16:21:27Z</dcterms:modified>
</cp:coreProperties>
</file>