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6" r:id="rId6"/>
    <p:sldId id="261" r:id="rId7"/>
    <p:sldId id="269" r:id="rId8"/>
    <p:sldId id="262" r:id="rId9"/>
    <p:sldId id="263" r:id="rId10"/>
    <p:sldId id="264" r:id="rId11"/>
    <p:sldId id="265" r:id="rId12"/>
    <p:sldId id="268" r:id="rId13"/>
    <p:sldId id="270" r:id="rId14"/>
    <p:sldId id="267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1E1"/>
    <a:srgbClr val="FBFE7E"/>
    <a:srgbClr val="FEFE50"/>
    <a:srgbClr val="FFFF66"/>
    <a:srgbClr val="FF6600"/>
    <a:srgbClr val="FF33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8/2/2018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8/2/2018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8/2/2018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8/2/2018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8/2/2018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Comic Sans MS" pitchFamily="66" charset="0"/>
              </a:rPr>
              <a:t>RED - red</a:t>
            </a:r>
            <a:endParaRPr lang="el-GR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99"/>
                </a:solidFill>
                <a:latin typeface="Comic Sans MS" pitchFamily="66" charset="0"/>
              </a:rPr>
              <a:t>PINK - pink</a:t>
            </a:r>
            <a:endParaRPr lang="el-GR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33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BROWN - brown</a:t>
            </a:r>
            <a:endParaRPr lang="el-GR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BFE7E"/>
                </a:solidFill>
                <a:latin typeface="Comic Sans MS" pitchFamily="66" charset="0"/>
              </a:rPr>
              <a:t>GOLDEN - golden</a:t>
            </a:r>
            <a:endParaRPr lang="el-GR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BFE7E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SILVER - silver</a:t>
            </a:r>
            <a:endParaRPr lang="el-GR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1196752"/>
            <a:ext cx="9143999" cy="40934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mic Sans MS" pitchFamily="66" charset="0"/>
              </a:rPr>
              <a:t>COLOURS</a:t>
            </a:r>
          </a:p>
          <a:p>
            <a:pPr algn="ctr"/>
            <a:r>
              <a:rPr lang="en-US" sz="13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mic Sans MS" pitchFamily="66" charset="0"/>
              </a:rPr>
              <a:t>colours</a:t>
            </a:r>
            <a:endParaRPr lang="el-GR" sz="13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Comic Sans MS" pitchFamily="66" charset="0"/>
              </a:rPr>
              <a:t>BLUE - blue</a:t>
            </a:r>
            <a:endParaRPr lang="el-GR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39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Comic Sans MS" pitchFamily="66" charset="0"/>
              </a:rPr>
              <a:t>GREEN - green</a:t>
            </a:r>
            <a:endParaRPr lang="el-GR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Comic Sans MS" pitchFamily="66" charset="0"/>
              </a:rPr>
              <a:t>YELLOW - yellow</a:t>
            </a:r>
            <a:endParaRPr lang="el-GR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omic Sans MS" pitchFamily="66" charset="0"/>
              </a:rPr>
              <a:t>O</a:t>
            </a:r>
            <a:r>
              <a:rPr lang="en-US" sz="7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00"/>
                </a:solidFill>
                <a:latin typeface="Comic Sans MS" pitchFamily="66" charset="0"/>
              </a:rPr>
              <a:t>RANGE - orange</a:t>
            </a:r>
            <a:endParaRPr lang="el-GR" sz="7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mic Sans MS" pitchFamily="66" charset="0"/>
              </a:rPr>
              <a:t>WHITE - white</a:t>
            </a:r>
            <a:endParaRPr lang="el-GR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GREY - grey</a:t>
            </a:r>
            <a:endParaRPr lang="el-GR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omic Sans MS" pitchFamily="66" charset="0"/>
              </a:rPr>
              <a:t>BLACK - black</a:t>
            </a:r>
            <a:endParaRPr lang="el-GR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91439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Comic Sans MS" pitchFamily="66" charset="0"/>
              </a:rPr>
              <a:t>PURPLE - purple</a:t>
            </a:r>
            <a:endParaRPr lang="el-GR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41</Words>
  <Application>Microsoft Office PowerPoint</Application>
  <PresentationFormat>Προβολή στην οθόνη (4:3)</PresentationFormat>
  <Paragraphs>15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Εύα</dc:creator>
  <cp:lastModifiedBy>Εύα</cp:lastModifiedBy>
  <cp:revision>6</cp:revision>
  <dcterms:created xsi:type="dcterms:W3CDTF">2018-02-08T15:02:32Z</dcterms:created>
  <dcterms:modified xsi:type="dcterms:W3CDTF">2018-02-08T15:22:18Z</dcterms:modified>
</cp:coreProperties>
</file>